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66" r:id="rId6"/>
    <p:sldId id="267" r:id="rId7"/>
    <p:sldId id="260" r:id="rId8"/>
    <p:sldId id="261" r:id="rId9"/>
    <p:sldId id="262" r:id="rId10"/>
    <p:sldId id="263" r:id="rId11"/>
  </p:sldIdLst>
  <p:sldSz cx="9144000" cy="5143500" type="screen16x9"/>
  <p:notesSz cx="6858000" cy="9144000"/>
  <p:embeddedFontLst>
    <p:embeddedFont>
      <p:font typeface="Merriweather" pitchFamily="2" charset="77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89"/>
  </p:normalViewPr>
  <p:slideViewPr>
    <p:cSldViewPr snapToGrid="0">
      <p:cViewPr varScale="1">
        <p:scale>
          <a:sx n="156" d="100"/>
          <a:sy n="156" d="100"/>
        </p:scale>
        <p:origin x="14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7cbe3d2c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7cbe3d2c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44a8606a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44a8606a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44a8606ae_0_1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44a8606ae_0_1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44a8606ae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44a8606ae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45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44a8606ae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44a8606ae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070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44a8606ae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44a8606ae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515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44a8606ae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44a8606ae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44a8606ae_2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44a8606ae_2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44a8606ae_2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44a8606ae_2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things which are very fast or very small… like light waves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Bobcat Summer STEM Seminar 2023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Prof. Dustin </a:t>
            </a:r>
            <a:r>
              <a:rPr lang="en" dirty="0" err="1"/>
              <a:t>Kleckner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Velocity of a wave</a:t>
            </a:r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4294967295"/>
          </p:nvPr>
        </p:nvSpPr>
        <p:spPr>
          <a:xfrm>
            <a:off x="285750" y="1508675"/>
            <a:ext cx="8255100" cy="3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velocity is </a:t>
            </a:r>
            <a:r>
              <a:rPr lang="en" b="1"/>
              <a:t>distance per unit time</a:t>
            </a:r>
            <a:r>
              <a:rPr lang="en"/>
              <a:t>, then the same will apply to waves.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use wavelength to measure the distance that a wave travels in one cycle, and period to measure the time that a wave takes to complete that cycle. So velocity will be represented by the following: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since we know that period and frequency are inversely related, we can also write: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20" descr="{&quot;font&quot;:{&quot;color&quot;:&quot;#000000&quot;,&quot;size&quot;:14,&quot;family&quot;:&quot;Oxygen&quot;},&quot;id&quot;:&quot;1&quot;,&quot;code&quot;:&quot;\\begin{lalign*}\n&amp;{v=\\frac{\\text{distance}}{\\text{time}}=\\frac{\\text{wavelength}}{\\text{period}}=\\frac{\\lambda}{T}}\\\\\n\\end{lalign*}&quot;,&quot;type&quot;:&quot;lalign*&quot;,&quot;backgroundColor&quot;:&quot;#F2E1D8&quot;,&quot;aid&quot;:null,&quot;backgroundColorModified&quot;:false,&quot;ts&quot;:1650980221493,&quot;cs&quot;:&quot;KE6R7j5/stQzU+6xYC1I7A==&quot;,&quot;size&quot;:{&quot;width&quot;:281,&quot;height&quot;:42.7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025" y="2754355"/>
            <a:ext cx="2676525" cy="407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 descr="{&quot;type&quot;:&quot;$$&quot;,&quot;font&quot;:{&quot;family&quot;:&quot;Oxygen&quot;,&quot;color&quot;:&quot;#000000&quot;,&quot;size&quot;:14},&quot;code&quot;:&quot;$$v=\\frac{\\lambda}{T}=\\lambda f$$&quot;,&quot;id&quot;:&quot;2&quot;,&quot;backgroundColor&quot;:&quot;#F2E1D8&quot;,&quot;aid&quot;:null,&quot;backgroundColorModified&quot;:null,&quot;ts&quot;:1650833673696,&quot;cs&quot;:&quot;Q1FDghHCYUej1iHMN14q5Q==&quot;,&quot;size&quot;:{&quot;width&quot;:102.5,&quot;height&quot;:3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5138" y="3719200"/>
            <a:ext cx="976313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going to do?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311725" y="1780075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1.Measure the speed and wavelength of sound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2. Measure the speed and wavelength of light 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00"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l="8092" t="1917" r="37485" b="6322"/>
          <a:stretch/>
        </p:blipFill>
        <p:spPr>
          <a:xfrm>
            <a:off x="3721067" y="0"/>
            <a:ext cx="542293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311725" y="3968289"/>
            <a:ext cx="3000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3. Learn everything we need to do 1 and 2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700" y="-186275"/>
            <a:ext cx="9173407" cy="61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935125" y="2284212"/>
            <a:ext cx="9144000" cy="612221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0" y="331175"/>
            <a:ext cx="9144000" cy="5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6D00"/>
                </a:solidFill>
              </a:rPr>
              <a:t>How do you measure things you can’t see?</a:t>
            </a:r>
            <a:endParaRPr sz="2400" b="1">
              <a:solidFill>
                <a:srgbClr val="FF6D00"/>
              </a:solidFill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0" y="4405875"/>
            <a:ext cx="9144000" cy="5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6D00"/>
                </a:solidFill>
              </a:rPr>
              <a:t>You build things that can see them!</a:t>
            </a:r>
            <a:endParaRPr sz="2400" b="1">
              <a:solidFill>
                <a:srgbClr val="FF6D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need to learn?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Oscilloscope: measure electrical signals (“waveforms”)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Basic electronics: turn electric signals to/from sound, light, etc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Function generators: create electrical signals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Units and big numbers: how to represent physical things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What are waves?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350" y="127425"/>
            <a:ext cx="2841638" cy="18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/>
          </a:blip>
          <a:srcRect l="8268" r="7612"/>
          <a:stretch/>
        </p:blipFill>
        <p:spPr>
          <a:xfrm>
            <a:off x="3911950" y="0"/>
            <a:ext cx="2390400" cy="18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5">
            <a:alphaModFix/>
          </a:blip>
          <a:srcRect r="75514" b="77509"/>
          <a:stretch/>
        </p:blipFill>
        <p:spPr>
          <a:xfrm>
            <a:off x="4026275" y="2679075"/>
            <a:ext cx="1179499" cy="10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6">
            <a:alphaModFix/>
          </a:blip>
          <a:srcRect l="16327" t="17050" r="8223" b="19754"/>
          <a:stretch/>
        </p:blipFill>
        <p:spPr>
          <a:xfrm>
            <a:off x="5405200" y="2224612"/>
            <a:ext cx="2114700" cy="17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2000" y="2330025"/>
            <a:ext cx="2047424" cy="11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4419075" y="4263850"/>
            <a:ext cx="4398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3 × 10</a:t>
            </a:r>
            <a:r>
              <a:rPr lang="en" sz="3000" baseline="30000"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m/s = 0.98 ft/ns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092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Which Math/Science classes have you taken?</a:t>
            </a:r>
            <a:endParaRPr dirty="0"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dirty="0"/>
              <a:t>Algebra?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dirty="0"/>
              <a:t>Geometry?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dirty="0"/>
              <a:t>Calculus?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dirty="0"/>
              <a:t>Physics?</a:t>
            </a: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5665BF-04BC-6BE4-48D0-D8A72A1B1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528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7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</a:t>
            </a:r>
            <a:r>
              <a:rPr lang="en-US" dirty="0" err="1"/>
              <a:t>ave</a:t>
            </a:r>
            <a:r>
              <a:rPr lang="en-US" dirty="0"/>
              <a:t> you ever…</a:t>
            </a:r>
            <a:endParaRPr dirty="0"/>
          </a:p>
        </p:txBody>
      </p:sp>
      <p:sp>
        <p:nvSpPr>
          <p:cNvPr id="10" name="Google Shape;87;p16">
            <a:extLst>
              <a:ext uri="{FF2B5EF4-FFF2-40B4-BE49-F238E27FC236}">
                <a16:creationId xmlns:a16="http://schemas.microsoft.com/office/drawing/2014/main" id="{2CCE4836-7CCF-5F1A-023A-FECBE2513C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dirty="0"/>
              <a:t>Used an oscilloscope?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dirty="0"/>
              <a:t>Used a function/signal generator?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dirty="0"/>
              <a:t>Made an electronic circuit?</a:t>
            </a:r>
            <a:endParaRPr sz="2400" dirty="0"/>
          </a:p>
        </p:txBody>
      </p:sp>
      <p:pic>
        <p:nvPicPr>
          <p:cNvPr id="11" name="Google Shape;88;p16">
            <a:extLst>
              <a:ext uri="{FF2B5EF4-FFF2-40B4-BE49-F238E27FC236}">
                <a16:creationId xmlns:a16="http://schemas.microsoft.com/office/drawing/2014/main" id="{848DAF75-1FBC-13F1-44C7-1A57E714A0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350" y="477410"/>
            <a:ext cx="2841638" cy="18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89;p16">
            <a:extLst>
              <a:ext uri="{FF2B5EF4-FFF2-40B4-BE49-F238E27FC236}">
                <a16:creationId xmlns:a16="http://schemas.microsoft.com/office/drawing/2014/main" id="{3E48AD91-93C8-FF02-7CB2-6779CFF029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268" r="7612"/>
          <a:stretch/>
        </p:blipFill>
        <p:spPr>
          <a:xfrm>
            <a:off x="3911950" y="412085"/>
            <a:ext cx="2390400" cy="18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51F257-29EC-504E-C043-0D571EB85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641" y="2836990"/>
            <a:ext cx="2744314" cy="208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3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wave?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311700" y="1324675"/>
            <a:ext cx="3127500" cy="3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Examples?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374" y="233442"/>
            <a:ext cx="3127500" cy="467662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520050" y="1732875"/>
            <a:ext cx="3000000" cy="14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1100"/>
              <a:t>Water waves (fluid surface waves)</a:t>
            </a:r>
            <a:endParaRPr sz="1100"/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1100"/>
              <a:t>Sound waves (pressure waves in a gas)</a:t>
            </a:r>
            <a:endParaRPr sz="1100"/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1100"/>
              <a:t>Light wave (electromagnetic waves)</a:t>
            </a:r>
            <a:endParaRPr sz="1100"/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1100"/>
              <a:t>Mechanical waves (e.g. from earthquakes)</a:t>
            </a:r>
            <a:endParaRPr sz="1100"/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1100"/>
              <a:t>In quantum mechanics, </a:t>
            </a:r>
            <a:r>
              <a:rPr lang="en" sz="1100" b="1"/>
              <a:t>literally everything </a:t>
            </a:r>
            <a:r>
              <a:rPr lang="en" sz="1100"/>
              <a:t>is a wave</a:t>
            </a:r>
            <a:endParaRPr sz="1100"/>
          </a:p>
        </p:txBody>
      </p:sp>
      <p:sp>
        <p:nvSpPr>
          <p:cNvPr id="102" name="Google Shape;102;p17"/>
          <p:cNvSpPr txBox="1"/>
          <p:nvPr/>
        </p:nvSpPr>
        <p:spPr>
          <a:xfrm>
            <a:off x="266875" y="3239150"/>
            <a:ext cx="30000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Each oscillates in time and space</a:t>
            </a:r>
            <a:endParaRPr sz="13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Can be described by things like “amplitude”, “frequency”, “period”, and “velocity”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a wave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311700" y="1800750"/>
            <a:ext cx="3127500" cy="28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Amplitude (</a:t>
            </a:r>
            <a:r>
              <a:rPr lang="en" i="1"/>
              <a:t>A</a:t>
            </a:r>
            <a:r>
              <a:rPr lang="en"/>
              <a:t>, meters)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Wavelength (</a:t>
            </a:r>
            <a:r>
              <a:rPr lang="en" i="1"/>
              <a:t>λ</a:t>
            </a:r>
            <a:r>
              <a:rPr lang="en"/>
              <a:t>, meters)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Period (</a:t>
            </a:r>
            <a:r>
              <a:rPr lang="en" i="1"/>
              <a:t>T</a:t>
            </a:r>
            <a:r>
              <a:rPr lang="en"/>
              <a:t>, seconds)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Frequency (</a:t>
            </a:r>
            <a:r>
              <a:rPr lang="en" i="1"/>
              <a:t>f</a:t>
            </a:r>
            <a:r>
              <a:rPr lang="en"/>
              <a:t>, Hz)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Velocity (</a:t>
            </a:r>
            <a:r>
              <a:rPr lang="en" i="1"/>
              <a:t>v</a:t>
            </a:r>
            <a:r>
              <a:rPr lang="en"/>
              <a:t>, m/s)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171" y="1117313"/>
            <a:ext cx="4423600" cy="19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4587375" y="3384150"/>
            <a:ext cx="3751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Note: sometimes amplitude is measured “peak-to-peak”, instead of from center to peak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5464325" y="589625"/>
            <a:ext cx="2276700" cy="52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Velocity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and Period</a:t>
            </a:r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311725" y="2049125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Frequency: The number of wave cycles completed in one second. It is represented by “f” and measured in hertz (Hz = 1/s).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Period: The time to complete one full wave cycle. It is represented by “T” and measured in seconds (s).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626" y="1284175"/>
            <a:ext cx="4566049" cy="25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6378</TotalTime>
  <Words>431</Words>
  <Application>Microsoft Macintosh PowerPoint</Application>
  <PresentationFormat>On-screen Show (16:9)</PresentationFormat>
  <Paragraphs>51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Merriweather</vt:lpstr>
      <vt:lpstr>Arial</vt:lpstr>
      <vt:lpstr>Roboto</vt:lpstr>
      <vt:lpstr>Paradigm</vt:lpstr>
      <vt:lpstr>Measuring things which are very fast or very small… like light waves</vt:lpstr>
      <vt:lpstr>What are we going to do?</vt:lpstr>
      <vt:lpstr>PowerPoint Presentation</vt:lpstr>
      <vt:lpstr>What do we need to learn?</vt:lpstr>
      <vt:lpstr>Which Math/Science classes have you taken?</vt:lpstr>
      <vt:lpstr>Have you ever…</vt:lpstr>
      <vt:lpstr>What’s a wave?</vt:lpstr>
      <vt:lpstr>Features of a wave</vt:lpstr>
      <vt:lpstr>Frequency and Period</vt:lpstr>
      <vt:lpstr>Velocity of a wave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things which are very fast or very small… like light waves</dc:title>
  <cp:lastModifiedBy>Dustin Kleckner</cp:lastModifiedBy>
  <cp:revision>2</cp:revision>
  <dcterms:modified xsi:type="dcterms:W3CDTF">2023-07-24T03:21:54Z</dcterms:modified>
</cp:coreProperties>
</file>